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Σκούρο στυλ 1 - Έμφαση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DB2E-D53B-428B-B025-F9554BE33C7A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24C5-D815-4FA6-A7A7-478F43F09B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Water-skiing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24C5-D815-4FA6-A7A7-478F43F09B11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24C5-D815-4FA6-A7A7-478F43F09B1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24C5-D815-4FA6-A7A7-478F43F09B11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24C5-D815-4FA6-A7A7-478F43F09B1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1BE74-64F7-413B-AEC3-6BE20ECBE976}" type="datetimeFigureOut">
              <a:rPr lang="el-GR" smtClean="0"/>
              <a:pPr/>
              <a:t>21/4/2013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F2D7A-52CB-45C3-A388-6440007A373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Νερό και υγεία </a:t>
            </a:r>
            <a:endParaRPr lang="el-GR" dirty="0"/>
          </a:p>
        </p:txBody>
      </p:sp>
      <p:pic>
        <p:nvPicPr>
          <p:cNvPr id="5" name="4 - Εικόνα" descr="batter-way-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645024"/>
            <a:ext cx="6858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Το αλάτι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epsoms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988" y="3240739"/>
            <a:ext cx="4219575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mtClean="0"/>
              <a:t>Το </a:t>
            </a:r>
            <a:r>
              <a:rPr lang="el-GR" dirty="0" smtClean="0"/>
              <a:t>θαλασσινό νερό</a:t>
            </a:r>
            <a:endParaRPr lang="el-GR" dirty="0"/>
          </a:p>
        </p:txBody>
      </p:sp>
      <p:pic>
        <p:nvPicPr>
          <p:cNvPr id="4" name="3 - Εικόνα" descr="100_58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820891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323528" y="59492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επιστρατεύονται </a:t>
            </a:r>
            <a:r>
              <a:rPr lang="el-GR" sz="2400" dirty="0" smtClean="0"/>
              <a:t>προκειμένου να σας προσφέρουν τα πολύτιμα συστατικά τους.</a:t>
            </a:r>
            <a:endParaRPr lang="el-GR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Οφέλη θαλασσινού νερού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r>
              <a:rPr lang="el-GR" dirty="0" smtClean="0"/>
              <a:t>Θεραπεύει </a:t>
            </a:r>
            <a:r>
              <a:rPr lang="el-GR" dirty="0" smtClean="0"/>
              <a:t>το κατεστραμμένο και ερεθισμένο </a:t>
            </a:r>
            <a:r>
              <a:rPr lang="el-GR" dirty="0" smtClean="0"/>
              <a:t>δέρμα.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0"/>
            <a:r>
              <a:rPr lang="el-GR" dirty="0" smtClean="0"/>
              <a:t>Μπορεί </a:t>
            </a:r>
            <a:r>
              <a:rPr lang="el-GR" dirty="0" smtClean="0"/>
              <a:t>να θεραπεύσει τις φλεγμονές του </a:t>
            </a:r>
            <a:r>
              <a:rPr lang="el-GR" dirty="0" smtClean="0"/>
              <a:t>δέρατος.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0"/>
            <a:r>
              <a:rPr lang="el-GR" dirty="0" smtClean="0"/>
              <a:t>Βοηθάει </a:t>
            </a:r>
            <a:r>
              <a:rPr lang="el-GR" dirty="0" smtClean="0"/>
              <a:t>στη θεραπεία πολλών παθήσεων </a:t>
            </a:r>
            <a:r>
              <a:rPr lang="el-GR" dirty="0" smtClean="0"/>
              <a:t>όπως τη </a:t>
            </a:r>
            <a:r>
              <a:rPr lang="el-GR" dirty="0" smtClean="0"/>
              <a:t>δερματίτιδα, </a:t>
            </a:r>
            <a:r>
              <a:rPr lang="el-GR" dirty="0" smtClean="0"/>
              <a:t>την </a:t>
            </a:r>
            <a:r>
              <a:rPr lang="el-GR" dirty="0" smtClean="0"/>
              <a:t>ψωρίαση ,το </a:t>
            </a:r>
            <a:r>
              <a:rPr lang="el-GR" dirty="0" err="1" smtClean="0"/>
              <a:t>εκζεμα</a:t>
            </a:r>
            <a:r>
              <a:rPr lang="el-GR" dirty="0" smtClean="0"/>
              <a:t> </a:t>
            </a:r>
            <a:r>
              <a:rPr lang="el-GR" dirty="0" err="1" smtClean="0"/>
              <a:t>κ.α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Ιαματικές πηγές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Ιαματικές πηγές ονομάζονται οι πηγές των οποίων τα νερά έχουν θεραπευτικές ιδιότητες.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5 - Εικόνα" descr="6759388347_4be12b977c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3218"/>
            <a:ext cx="9144000" cy="396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Οι </a:t>
            </a:r>
            <a:r>
              <a:rPr lang="el-GR" dirty="0" smtClean="0"/>
              <a:t>ιαματικές πηγές μπορούν να ορισθούν ως</a:t>
            </a:r>
            <a:r>
              <a:rPr lang="el-GR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Αλκαλικές</a:t>
            </a:r>
            <a:r>
              <a:rPr lang="el-GR" dirty="0" smtClean="0"/>
              <a:t> 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Σιδηρούχες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Θειούχες</a:t>
            </a:r>
            <a:r>
              <a:rPr lang="el-GR" dirty="0" smtClean="0"/>
              <a:t> 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Ραδιενεργές</a:t>
            </a:r>
            <a:r>
              <a:rPr lang="el-GR" dirty="0" smtClean="0"/>
              <a:t> 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5 - Εικόνα" descr="lou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628800"/>
            <a:ext cx="3148682" cy="471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Η θεραπευτική τους δράση είναι τριπλής φύσεως: </a:t>
            </a:r>
            <a:endParaRPr lang="el-GR" dirty="0" smtClean="0"/>
          </a:p>
          <a:p>
            <a:r>
              <a:rPr lang="el-GR" dirty="0" smtClean="0"/>
              <a:t>μηχανική </a:t>
            </a:r>
          </a:p>
          <a:p>
            <a:endParaRPr lang="el-GR" dirty="0" smtClean="0"/>
          </a:p>
          <a:p>
            <a:r>
              <a:rPr lang="el-GR" dirty="0" smtClean="0"/>
              <a:t>θερμική 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χημική.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Ασθένειες στις οποίες υπάρχει θετική επίδραση των </a:t>
            </a:r>
            <a:r>
              <a:rPr lang="el-GR" dirty="0" smtClean="0"/>
              <a:t>ιαματικών πηγών </a:t>
            </a:r>
            <a:r>
              <a:rPr lang="el-GR" dirty="0" smtClean="0"/>
              <a:t>είναι: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Δερματικές </a:t>
            </a:r>
            <a:r>
              <a:rPr lang="el-GR" dirty="0" smtClean="0"/>
              <a:t>παθήσεις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Αρτηριακή </a:t>
            </a:r>
            <a:r>
              <a:rPr lang="el-GR" dirty="0" smtClean="0"/>
              <a:t>πίεση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Αναπνευστικές </a:t>
            </a:r>
            <a:r>
              <a:rPr lang="el-GR" dirty="0" smtClean="0"/>
              <a:t>παθήσεις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Ρευματικές </a:t>
            </a:r>
            <a:r>
              <a:rPr lang="el-GR" dirty="0" smtClean="0"/>
              <a:t>παθήσεις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568952" cy="481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Ενυδάτωση - Αφυδάτωση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4474840" cy="4389120"/>
          </a:xfrm>
        </p:spPr>
        <p:txBody>
          <a:bodyPr>
            <a:normAutofit/>
          </a:bodyPr>
          <a:lstStyle/>
          <a:p>
            <a:r>
              <a:rPr lang="el-GR" dirty="0" smtClean="0"/>
              <a:t>Το νερό επηρεάζει πολλούς τομείς ένας από αυτούς και ο τομέας της υγείας. Μπορούμε να διαπιστώσουμε πως η παρουσία του νερού είναι απαραίτητη για τον ανθρώπινο οργανισμό και έχει θετικές επιδράσεις στο σώμα μας (ενυδάτωση). 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clip_image00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334370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idx="1"/>
          </p:nvPr>
        </p:nvSpPr>
        <p:spPr>
          <a:xfrm>
            <a:off x="395288" y="1052513"/>
            <a:ext cx="4104704" cy="5272087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Παρατηρούμε ωστόσο πως η έλλειψή του νερού προκαλεί την αφυδάτωση, δηλαδή την υπερβολική απώλεια υγρών του σώματος. Όσο μεγαλύτερη είναι η ποσότητα του νερού που έχασε μέσω εφίδρωσης ο οργανισμός, τόσο περισσότερο νερό πρέπει να καταναλώνεται για να αντικαταστήσει και να αποφύγει την αφυδάτωση. </a:t>
            </a:r>
            <a:endParaRPr lang="el-GR" dirty="0"/>
          </a:p>
        </p:txBody>
      </p:sp>
      <p:pic>
        <p:nvPicPr>
          <p:cNvPr id="8" name="7 - Εικόνα" descr="x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4335657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Ο παρακάτω πίνακας δείχνει την περιεκτικότητα σε νερό διαφόρων  τροφίμων.</a:t>
            </a: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403648" y="1844824"/>
          <a:ext cx="6096000" cy="446449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96344"/>
                <a:gridCol w="2999656"/>
              </a:tblGrid>
              <a:tr h="947016">
                <a:tc>
                  <a:txBody>
                    <a:bodyPr/>
                    <a:lstStyle/>
                    <a:p>
                      <a:r>
                        <a:rPr kumimoji="0" lang="el-GR" sz="1800" kern="1200" dirty="0" smtClean="0"/>
                        <a:t>ΕΙΔΟΣ ΤΡΟΦΗΣ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kern="1200" dirty="0" smtClean="0"/>
                        <a:t>ΠΕΡΙΕΚΤΙΚΟΤΗΤΑ ΣΕ ΝΕΡΟ</a:t>
                      </a:r>
                      <a:endParaRPr lang="el-GR" dirty="0"/>
                    </a:p>
                  </a:txBody>
                  <a:tcPr/>
                </a:tc>
              </a:tr>
              <a:tr h="947016">
                <a:tc>
                  <a:txBody>
                    <a:bodyPr/>
                    <a:lstStyle/>
                    <a:p>
                      <a:r>
                        <a:rPr lang="el-GR" dirty="0" smtClean="0"/>
                        <a:t>Μη</a:t>
                      </a:r>
                      <a:r>
                        <a:rPr lang="el-GR" baseline="0" dirty="0" smtClean="0"/>
                        <a:t> αλκοολούχα ποτά</a:t>
                      </a:r>
                      <a:r>
                        <a:rPr lang="en-US" baseline="0" dirty="0" smtClean="0"/>
                        <a:t> :</a:t>
                      </a:r>
                      <a:br>
                        <a:rPr lang="en-US" baseline="0" dirty="0" smtClean="0"/>
                      </a:br>
                      <a:r>
                        <a:rPr lang="el-GR" baseline="0" dirty="0" smtClean="0"/>
                        <a:t>τσάι, καφές, αναψυκτικά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r>
                        <a:rPr lang="en-US" baseline="0" dirty="0" smtClean="0"/>
                        <a:t> - 100%</a:t>
                      </a:r>
                      <a:endParaRPr lang="el-GR" dirty="0"/>
                    </a:p>
                  </a:txBody>
                  <a:tcPr/>
                </a:tc>
              </a:tr>
              <a:tr h="947016">
                <a:tc>
                  <a:txBody>
                    <a:bodyPr/>
                    <a:lstStyle/>
                    <a:p>
                      <a:r>
                        <a:rPr lang="el-GR" dirty="0" smtClean="0"/>
                        <a:t>Αλκοολούχα ποτά </a:t>
                      </a:r>
                      <a:r>
                        <a:rPr lang="en-US" dirty="0" smtClean="0"/>
                        <a:t>:</a:t>
                      </a:r>
                      <a:br>
                        <a:rPr lang="en-US" dirty="0" smtClean="0"/>
                      </a:br>
                      <a:r>
                        <a:rPr lang="el-GR" dirty="0" smtClean="0"/>
                        <a:t>κρασί και μπύρα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85</a:t>
                      </a:r>
                      <a:r>
                        <a:rPr lang="el-GR" baseline="0" dirty="0" smtClean="0"/>
                        <a:t> % - 95%</a:t>
                      </a:r>
                      <a:endParaRPr lang="el-GR" dirty="0"/>
                    </a:p>
                  </a:txBody>
                  <a:tcPr/>
                </a:tc>
              </a:tr>
              <a:tr h="541149">
                <a:tc>
                  <a:txBody>
                    <a:bodyPr/>
                    <a:lstStyle/>
                    <a:p>
                      <a:r>
                        <a:rPr lang="el-GR" dirty="0" smtClean="0"/>
                        <a:t>Σούπες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80% - 95%</a:t>
                      </a:r>
                      <a:endParaRPr lang="el-GR" dirty="0"/>
                    </a:p>
                  </a:txBody>
                  <a:tcPr/>
                </a:tc>
              </a:tr>
              <a:tr h="541149">
                <a:tc>
                  <a:txBody>
                    <a:bodyPr/>
                    <a:lstStyle/>
                    <a:p>
                      <a:r>
                        <a:rPr lang="el-GR" dirty="0" smtClean="0"/>
                        <a:t>Φρούτα</a:t>
                      </a:r>
                      <a:r>
                        <a:rPr lang="el-GR" baseline="0" dirty="0" smtClean="0"/>
                        <a:t> και λαχανικά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80%</a:t>
                      </a:r>
                      <a:r>
                        <a:rPr lang="el-GR" baseline="0" dirty="0" smtClean="0"/>
                        <a:t> - 95%</a:t>
                      </a:r>
                      <a:endParaRPr lang="el-GR" dirty="0"/>
                    </a:p>
                  </a:txBody>
                  <a:tcPr/>
                </a:tc>
              </a:tr>
              <a:tr h="541149">
                <a:tc>
                  <a:txBody>
                    <a:bodyPr/>
                    <a:lstStyle/>
                    <a:p>
                      <a:r>
                        <a:rPr lang="el-GR" dirty="0" smtClean="0"/>
                        <a:t>Γαλακτοκομικά</a:t>
                      </a:r>
                      <a:r>
                        <a:rPr lang="el-GR" baseline="0" dirty="0" smtClean="0"/>
                        <a:t> προϊόντα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75% </a:t>
                      </a:r>
                      <a:r>
                        <a:rPr lang="el-GR" baseline="0" dirty="0" smtClean="0"/>
                        <a:t> - 90%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Θαλάσσια αθλήματα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θάλασσα αποτελεί έναν από τους καθημερινούς προορισμούς του ανθρώπου τους καλοκαιρινούς μήνες.</a:t>
            </a:r>
            <a:r>
              <a:rPr lang="en-US" dirty="0" smtClean="0"/>
              <a:t> </a:t>
            </a:r>
            <a:r>
              <a:rPr lang="el-GR" dirty="0" smtClean="0"/>
              <a:t>Τα θαλάσσια σπορ συντελούν στην καλή φυσική μας κατάσταση και συνεπώς έχουν θετικές επιδράσεις στην υγεία μας.</a:t>
            </a:r>
            <a:r>
              <a:rPr lang="en-US" dirty="0" smtClean="0"/>
              <a:t> </a:t>
            </a:r>
            <a:r>
              <a:rPr lang="el-GR" dirty="0" smtClean="0"/>
              <a:t>Τα πιο δημοφιλή από αυτά είναι το </a:t>
            </a:r>
            <a:r>
              <a:rPr lang="en-US" dirty="0" smtClean="0"/>
              <a:t> surfing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το</a:t>
            </a:r>
            <a:r>
              <a:rPr lang="en-US" dirty="0" smtClean="0"/>
              <a:t> wind-surfing</a:t>
            </a:r>
            <a:r>
              <a:rPr lang="el-GR" dirty="0" smtClean="0"/>
              <a:t>, το </a:t>
            </a:r>
            <a:r>
              <a:rPr lang="en-US" dirty="0" smtClean="0"/>
              <a:t>kite-surfing</a:t>
            </a:r>
            <a:r>
              <a:rPr lang="el-GR" dirty="0" smtClean="0"/>
              <a:t> και το θαλάσσιο σκι.</a:t>
            </a:r>
          </a:p>
          <a:p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ig-wave-surfing-wallpapers-1920x10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396844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- Ορθογώνιο"/>
          <p:cNvSpPr/>
          <p:nvPr/>
        </p:nvSpPr>
        <p:spPr>
          <a:xfrm>
            <a:off x="467544" y="335699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Surfing</a:t>
            </a:r>
          </a:p>
        </p:txBody>
      </p:sp>
      <p:pic>
        <p:nvPicPr>
          <p:cNvPr id="6" name="5 - Εικόνα" descr="windsurfing05_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908720"/>
            <a:ext cx="3384375" cy="253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- Ορθογώνιο"/>
          <p:cNvSpPr/>
          <p:nvPr/>
        </p:nvSpPr>
        <p:spPr>
          <a:xfrm>
            <a:off x="4932040" y="3573016"/>
            <a:ext cx="19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Wind-surfing</a:t>
            </a:r>
          </a:p>
        </p:txBody>
      </p:sp>
      <p:pic>
        <p:nvPicPr>
          <p:cNvPr id="8" name="7 - Εικόνα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312762" cy="220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- Ορθογώνιο"/>
          <p:cNvSpPr/>
          <p:nvPr/>
        </p:nvSpPr>
        <p:spPr>
          <a:xfrm>
            <a:off x="539552" y="6309320"/>
            <a:ext cx="178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Kite-surfing</a:t>
            </a:r>
          </a:p>
        </p:txBody>
      </p:sp>
      <p:pic>
        <p:nvPicPr>
          <p:cNvPr id="11" name="10 - Εικόνα" descr="coed_water_s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221088"/>
            <a:ext cx="392299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- Ορθογώνιο"/>
          <p:cNvSpPr/>
          <p:nvPr/>
        </p:nvSpPr>
        <p:spPr>
          <a:xfrm>
            <a:off x="4644008" y="6309321"/>
            <a:ext cx="190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Water-skiing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/>
          <a:lstStyle/>
          <a:p>
            <a:r>
              <a:rPr lang="el-GR" dirty="0" smtClean="0"/>
              <a:t>Γυμναστική στο νερό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5698976" cy="2160240"/>
          </a:xfrm>
        </p:spPr>
        <p:txBody>
          <a:bodyPr>
            <a:normAutofit/>
          </a:bodyPr>
          <a:lstStyle/>
          <a:p>
            <a:r>
              <a:rPr lang="el-GR" dirty="0" smtClean="0"/>
              <a:t>Ένας εναλλακτικός τρόπος άσκησης είναι η </a:t>
            </a:r>
            <a:r>
              <a:rPr lang="en-US" dirty="0" smtClean="0"/>
              <a:t>aqua yoga</a:t>
            </a:r>
            <a:r>
              <a:rPr lang="el-GR" dirty="0" smtClean="0"/>
              <a:t> και ο διάδρομος στην πισίνα. Φυσικά, έχουμε και την κλασική κολύμβηση.</a:t>
            </a:r>
            <a:endParaRPr lang="el-GR" dirty="0"/>
          </a:p>
        </p:txBody>
      </p:sp>
      <p:pic>
        <p:nvPicPr>
          <p:cNvPr id="5" name="4 - Εικόνα" descr="Aqua-Yoga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21088"/>
            <a:ext cx="3528392" cy="234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08720"/>
            <a:ext cx="237112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MichaelPhel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8"/>
            <a:ext cx="4198531" cy="302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l-GR" dirty="0" smtClean="0"/>
              <a:t>Θαλασσοθεραπεία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Τον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20ο</a:t>
            </a:r>
            <a:r>
              <a:rPr lang="el-GR" dirty="0" smtClean="0"/>
              <a:t> αιώνα </a:t>
            </a:r>
            <a:r>
              <a:rPr lang="el-GR" dirty="0" smtClean="0"/>
              <a:t>η θαλασσοθεραπεία γίνεται </a:t>
            </a:r>
            <a:r>
              <a:rPr lang="el-GR" dirty="0" smtClean="0"/>
              <a:t>ευρέως γνωστή </a:t>
            </a:r>
            <a:r>
              <a:rPr lang="el-GR" dirty="0" smtClean="0"/>
              <a:t>σε όλη την Ευρώπη με τη Γαλλία να κρατάει τα </a:t>
            </a:r>
            <a:r>
              <a:rPr lang="el-GR" dirty="0" smtClean="0"/>
              <a:t>σκήπτρα.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Τα </a:t>
            </a:r>
            <a:r>
              <a:rPr lang="el-GR" dirty="0" smtClean="0"/>
              <a:t>φύκια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Εικόνα" descr="sea-therap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600400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moPhoto613-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2900861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78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Η λάσπη</a:t>
            </a:r>
            <a:endParaRPr lang="el-GR" dirty="0"/>
          </a:p>
        </p:txBody>
      </p:sp>
      <p:pic>
        <p:nvPicPr>
          <p:cNvPr id="5" name="4 - Εικόνα" descr="sea-therap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729708" cy="354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λασπ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84984"/>
            <a:ext cx="37804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307</Words>
  <Application>Microsoft Office PowerPoint</Application>
  <PresentationFormat>Προβολή στην οθόνη (4:3)</PresentationFormat>
  <Paragraphs>61</Paragraphs>
  <Slides>16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Ροή</vt:lpstr>
      <vt:lpstr>Νερό και υγεία </vt:lpstr>
      <vt:lpstr>Ενυδάτωση - Αφυδάτωση</vt:lpstr>
      <vt:lpstr>Διαφάνεια 3</vt:lpstr>
      <vt:lpstr>Διαφάνεια 4</vt:lpstr>
      <vt:lpstr>Θαλάσσια αθλήματα</vt:lpstr>
      <vt:lpstr>Διαφάνεια 6</vt:lpstr>
      <vt:lpstr>Γυμναστική στο νερό</vt:lpstr>
      <vt:lpstr>Θαλασσοθεραπεία</vt:lpstr>
      <vt:lpstr>Διαφάνεια 9</vt:lpstr>
      <vt:lpstr>Διαφάνεια 10</vt:lpstr>
      <vt:lpstr>Διαφάνεια 11</vt:lpstr>
      <vt:lpstr>Οφέλη θαλασσινού νερού</vt:lpstr>
      <vt:lpstr>Ιαματικές πηγές </vt:lpstr>
      <vt:lpstr>Διαφάνεια 14</vt:lpstr>
      <vt:lpstr>Διαφάνεια 15</vt:lpstr>
      <vt:lpstr>Διαφάνεια 16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Νερό και υγεία </dc:title>
  <dc:creator>Το όνομα χρήστη σας</dc:creator>
  <cp:lastModifiedBy>Το όνομα χρήστη σας</cp:lastModifiedBy>
  <cp:revision>41</cp:revision>
  <dcterms:created xsi:type="dcterms:W3CDTF">2013-04-07T16:10:55Z</dcterms:created>
  <dcterms:modified xsi:type="dcterms:W3CDTF">2013-04-21T19:57:24Z</dcterms:modified>
</cp:coreProperties>
</file>